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anrope SemiBold"/>
      <p:regular r:id="rId17"/>
      <p:bold r:id="rId18"/>
    </p:embeddedFont>
    <p:embeddedFont>
      <p:font typeface="Manrope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anrope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anropeSemiBold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anrope-regular.fntdata"/><Relationship Id="rId6" Type="http://schemas.openxmlformats.org/officeDocument/2006/relationships/slide" Target="slides/slide1.xml"/><Relationship Id="rId18" Type="http://schemas.openxmlformats.org/officeDocument/2006/relationships/font" Target="fonts/ManropeSemiBo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be5ab72b9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be5ab72b9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be5ab72b99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be5ab72b99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scfghgboard –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83675" y="344699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Name :</a:t>
            </a:r>
            <a:r>
              <a:rPr lang="en-GB" sz="160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 WeBlunders</a:t>
            </a:r>
            <a:endParaRPr b="0" i="0" sz="1600" u="none" cap="none" strike="noStrike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83680" y="429816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Problem Statement : </a:t>
            </a:r>
            <a:r>
              <a:rPr lang="en-GB" sz="160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</a:t>
            </a:r>
            <a:r>
              <a:rPr b="0" i="0" lang="en-GB" sz="1600" u="none" cap="none" strike="noStrike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o protect citizens from cybercrime and online exploitation.</a:t>
            </a:r>
            <a:endParaRPr b="0" i="0" sz="1600" u="none" cap="none" strike="noStrike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83663" y="3854458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Team Leader Name : </a:t>
            </a:r>
            <a:r>
              <a:rPr lang="en-GB" sz="1600">
                <a:solidFill>
                  <a:srgbClr val="202729"/>
                </a:solidFill>
                <a:latin typeface="Manrope SemiBold"/>
                <a:ea typeface="Manrope SemiBold"/>
                <a:cs typeface="Manrope SemiBold"/>
                <a:sym typeface="Manrope SemiBold"/>
              </a:rPr>
              <a:t>Muskan Shaikh</a:t>
            </a:r>
            <a:endParaRPr b="0" i="0" sz="1600" u="none" cap="none" strike="noStrike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2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2"/>
          <p:cNvSpPr txBox="1"/>
          <p:nvPr/>
        </p:nvSpPr>
        <p:spPr>
          <a:xfrm>
            <a:off x="311700" y="863550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i="0" lang="en-GB" sz="1700" u="none" cap="none" strike="noStrike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Technologies to be used in the solution:</a:t>
            </a:r>
            <a:endParaRPr b="1" i="0" sz="1700" u="none" cap="none" strike="noStrike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dk1"/>
                </a:solidFill>
              </a:rPr>
              <a:t>Frontend:</a:t>
            </a:r>
            <a:r>
              <a:rPr lang="en-GB" sz="1700">
                <a:solidFill>
                  <a:schemeClr val="dk1"/>
                </a:solidFill>
              </a:rPr>
              <a:t> Flutter / React Native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dk1"/>
                </a:solidFill>
              </a:rPr>
              <a:t>Backend:</a:t>
            </a:r>
            <a:r>
              <a:rPr lang="en-GB" sz="1700">
                <a:solidFill>
                  <a:schemeClr val="dk1"/>
                </a:solidFill>
              </a:rPr>
              <a:t> Node.js / Django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dk1"/>
                </a:solidFill>
              </a:rPr>
              <a:t>AI Model:</a:t>
            </a:r>
            <a:r>
              <a:rPr lang="en-GB" sz="1700">
                <a:solidFill>
                  <a:schemeClr val="dk1"/>
                </a:solidFill>
              </a:rPr>
              <a:t> Python + NLP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dk1"/>
                </a:solidFill>
              </a:rPr>
              <a:t>Database:</a:t>
            </a:r>
            <a:r>
              <a:rPr lang="en-GB" sz="1700">
                <a:solidFill>
                  <a:schemeClr val="dk1"/>
                </a:solidFill>
              </a:rPr>
              <a:t> Firebase / MongoDB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dk1"/>
                </a:solidFill>
              </a:rPr>
              <a:t>Voice Tech:</a:t>
            </a:r>
            <a:r>
              <a:rPr lang="en-GB" sz="1700">
                <a:solidFill>
                  <a:schemeClr val="dk1"/>
                </a:solidFill>
              </a:rPr>
              <a:t> Google TTS API</a:t>
            </a:r>
            <a:endParaRPr sz="17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lang="en-GB" sz="1700">
                <a:solidFill>
                  <a:schemeClr val="dk1"/>
                </a:solidFill>
              </a:rPr>
              <a:t>Cloud:</a:t>
            </a:r>
            <a:r>
              <a:rPr lang="en-GB" sz="1700">
                <a:solidFill>
                  <a:schemeClr val="dk1"/>
                </a:solidFill>
              </a:rPr>
              <a:t> AWS / GCP</a:t>
            </a:r>
            <a:endParaRPr b="1" sz="23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 title="AI for Bharddat BANNER –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11700" y="863550"/>
            <a:ext cx="8832300" cy="3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i="0" lang="en-GB" sz="1700" u="none" cap="none" strike="noStrike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Brief about the Idea:</a:t>
            </a:r>
            <a:endParaRPr b="1" i="0" sz="1700" u="none" cap="none" strike="noStrike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b="1" i="0" lang="en-GB" sz="1700" u="none" cap="none" strike="noStrike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 This project is an AI-powered safety assistant designed to protect citizens from digital scams such as OTP fraud, fake KYC updates, and WhatsApp link scams.</a:t>
            </a:r>
            <a:endParaRPr b="1" i="0" sz="1700" u="none" cap="none" strike="noStrike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GB" sz="1700" u="none" cap="none" strike="noStrike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The system detects suspicious messages, links, and calls in real time and immediately alerts the user. It also includes a multilingual voice assistant feature so that elderly people and non-technical users can easily understand warnings and use the app without difficulty.</a:t>
            </a:r>
            <a:endParaRPr b="1" i="0" sz="1700" u="none" cap="none" strike="noStrike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GB" sz="1700" u="none" cap="none" strike="noStrike">
                <a:solidFill>
                  <a:srgbClr val="202729"/>
                </a:solidFill>
                <a:latin typeface="Manrope"/>
                <a:ea typeface="Manrope"/>
                <a:cs typeface="Manrope"/>
                <a:sym typeface="Manrope"/>
              </a:rPr>
              <a:t>The goal is to make digital safety simple, accessible, and secure for every citizen.</a:t>
            </a:r>
            <a:endParaRPr b="1" i="0" sz="1700" u="none" cap="none" strike="noStrike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t/>
            </a:r>
            <a:endParaRPr b="1" sz="1700">
              <a:solidFill>
                <a:srgbClr val="202729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311700" y="863550"/>
            <a:ext cx="8354100" cy="39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200">
                <a:solidFill>
                  <a:schemeClr val="dk1"/>
                </a:solidFill>
              </a:rPr>
              <a:t>🔍 How Is It Different from Existing Solutions?</a:t>
            </a:r>
            <a:endParaRPr b="1" sz="22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Most existing apps only detect spam calls or block unknown numbers.</a:t>
            </a:r>
            <a:br>
              <a:rPr lang="en-GB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Our solution focuses specifically on </a:t>
            </a:r>
            <a:r>
              <a:rPr b="1" lang="en-GB" sz="1600">
                <a:solidFill>
                  <a:schemeClr val="dk1"/>
                </a:solidFill>
              </a:rPr>
              <a:t>Indian scam patterns</a:t>
            </a:r>
            <a:r>
              <a:rPr lang="en-GB" sz="1600">
                <a:solidFill>
                  <a:schemeClr val="dk1"/>
                </a:solidFill>
              </a:rPr>
              <a:t> like OTP fraud, fake KYC updates, and WhatsApp link scams.</a:t>
            </a:r>
            <a:br>
              <a:rPr lang="en-GB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Includes a </a:t>
            </a:r>
            <a:r>
              <a:rPr b="1" lang="en-GB" sz="1600">
                <a:solidFill>
                  <a:schemeClr val="dk1"/>
                </a:solidFill>
              </a:rPr>
              <a:t>real-time AI alert system</a:t>
            </a:r>
            <a:r>
              <a:rPr lang="en-GB" sz="1600">
                <a:solidFill>
                  <a:schemeClr val="dk1"/>
                </a:solidFill>
              </a:rPr>
              <a:t>, not just a spam database.</a:t>
            </a:r>
            <a:br>
              <a:rPr lang="en-GB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Provides </a:t>
            </a:r>
            <a:r>
              <a:rPr b="1" lang="en-GB" sz="1600">
                <a:solidFill>
                  <a:schemeClr val="dk1"/>
                </a:solidFill>
              </a:rPr>
              <a:t>multilingual voice assistance</a:t>
            </a:r>
            <a:r>
              <a:rPr lang="en-GB" sz="1600">
                <a:solidFill>
                  <a:schemeClr val="dk1"/>
                </a:solidFill>
              </a:rPr>
              <a:t>, making it usable for elderly and non-technical users.</a:t>
            </a:r>
            <a:br>
              <a:rPr lang="en-GB" sz="1600">
                <a:solidFill>
                  <a:schemeClr val="dk1"/>
                </a:solidFill>
              </a:rPr>
            </a:b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GB" sz="1600">
                <a:solidFill>
                  <a:schemeClr val="dk1"/>
                </a:solidFill>
              </a:rPr>
              <a:t>Designed specially for </a:t>
            </a:r>
            <a:r>
              <a:rPr b="1" lang="en-GB" sz="1600">
                <a:solidFill>
                  <a:schemeClr val="dk1"/>
                </a:solidFill>
              </a:rPr>
              <a:t>digital beginners and rural users</a:t>
            </a:r>
            <a:r>
              <a:rPr lang="en-GB" sz="1600">
                <a:solidFill>
                  <a:schemeClr val="dk1"/>
                </a:solidFill>
              </a:rPr>
              <a:t>, not just tech-savvy people</a:t>
            </a:r>
            <a:endParaRPr sz="16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t/>
            </a:r>
            <a:endParaRPr sz="1600">
              <a:solidFill>
                <a:srgbClr val="202729"/>
              </a:solidFill>
              <a:latin typeface="Manrope SemiBold"/>
              <a:ea typeface="Manrope SemiBold"/>
              <a:cs typeface="Manrope SemiBold"/>
              <a:sym typeface="Manrope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 title="Artboarddfghjk – 6.png"/>
          <p:cNvPicPr preferRelativeResize="0"/>
          <p:nvPr/>
        </p:nvPicPr>
        <p:blipFill rotWithShape="1">
          <a:blip r:embed="rId3">
            <a:alphaModFix/>
          </a:blip>
          <a:srcRect b="0" l="-7350" r="7350" t="0"/>
          <a:stretch/>
        </p:blipFill>
        <p:spPr>
          <a:xfrm>
            <a:off x="-12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/>
        </p:nvSpPr>
        <p:spPr>
          <a:xfrm>
            <a:off x="168075" y="596700"/>
            <a:ext cx="8348400" cy="45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900">
                <a:solidFill>
                  <a:schemeClr val="dk1"/>
                </a:solidFill>
              </a:rPr>
              <a:t>🛡️</a:t>
            </a:r>
            <a:r>
              <a:rPr b="1" lang="en-GB" sz="2100">
                <a:solidFill>
                  <a:schemeClr val="dk1"/>
                </a:solidFill>
              </a:rPr>
              <a:t> How Will It Solve the Problem?</a:t>
            </a:r>
            <a:endParaRPr b="1" sz="21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Scans SMS, WhatsApp messages, and suspicious links using AI.</a:t>
            </a:r>
            <a:br>
              <a:rPr lang="en-GB" sz="1500">
                <a:solidFill>
                  <a:schemeClr val="dk1"/>
                </a:solidFill>
              </a:rPr>
            </a:br>
            <a:r>
              <a:rPr lang="en-GB" sz="1500">
                <a:solidFill>
                  <a:schemeClr val="dk1"/>
                </a:solidFill>
              </a:rPr>
              <a:t>Detects scam keywords like </a:t>
            </a:r>
            <a:r>
              <a:rPr i="1" lang="en-GB" sz="1500">
                <a:solidFill>
                  <a:schemeClr val="dk1"/>
                </a:solidFill>
              </a:rPr>
              <a:t>“KYC expired”, “Update PAN”, “Share OTP”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i="1" lang="en-GB" sz="1500">
                <a:solidFill>
                  <a:schemeClr val="dk1"/>
                </a:solidFill>
              </a:rPr>
              <a:t>, “Urgent bank action”</a:t>
            </a:r>
            <a:r>
              <a:rPr lang="en-GB" sz="1500">
                <a:solidFill>
                  <a:schemeClr val="dk1"/>
                </a:solidFill>
              </a:rPr>
              <a:t>.</a:t>
            </a:r>
            <a:br>
              <a:rPr lang="en-GB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Gives </a:t>
            </a:r>
            <a:r>
              <a:rPr b="1" lang="en-GB" sz="1500">
                <a:solidFill>
                  <a:schemeClr val="dk1"/>
                </a:solidFill>
              </a:rPr>
              <a:t>instant warning alerts</a:t>
            </a:r>
            <a:r>
              <a:rPr lang="en-GB" sz="1500">
                <a:solidFill>
                  <a:schemeClr val="dk1"/>
                </a:solidFill>
              </a:rPr>
              <a:t> before the user clicks or shares OTP.</a:t>
            </a:r>
            <a:br>
              <a:rPr lang="en-GB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Voice assistant explains the risk in simple language.</a:t>
            </a:r>
            <a:br>
              <a:rPr lang="en-GB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Educates users with small safety tips after detecting fraud attempts.</a:t>
            </a:r>
            <a:br>
              <a:rPr lang="en-GB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>
                <a:solidFill>
                  <a:schemeClr val="dk1"/>
                </a:solidFill>
              </a:rPr>
              <a:t>Result:</a:t>
            </a:r>
            <a:br>
              <a:rPr lang="en-GB" sz="1500">
                <a:solidFill>
                  <a:schemeClr val="dk1"/>
                </a:solidFill>
              </a:rPr>
            </a:br>
            <a:r>
              <a:rPr lang="en-GB" sz="1500">
                <a:solidFill>
                  <a:schemeClr val="dk1"/>
                </a:solidFill>
              </a:rPr>
              <a:t> ➡ Prevents financial loss</a:t>
            </a:r>
            <a:br>
              <a:rPr lang="en-GB" sz="1500">
                <a:solidFill>
                  <a:schemeClr val="dk1"/>
                </a:solidFill>
              </a:rPr>
            </a:br>
            <a:r>
              <a:rPr lang="en-GB" sz="1500">
                <a:solidFill>
                  <a:schemeClr val="dk1"/>
                </a:solidFill>
              </a:rPr>
              <a:t> ➡ Protects vulnerable users</a:t>
            </a:r>
            <a:br>
              <a:rPr lang="en-GB" sz="1500">
                <a:solidFill>
                  <a:schemeClr val="dk1"/>
                </a:solidFill>
              </a:rPr>
            </a:br>
            <a:r>
              <a:rPr lang="en-GB" sz="1500">
                <a:solidFill>
                  <a:schemeClr val="dk1"/>
                </a:solidFill>
              </a:rPr>
              <a:t> ➡ Builds digital awareness</a:t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 title="Artboarddfghjk – 6.png"/>
          <p:cNvPicPr preferRelativeResize="0"/>
          <p:nvPr/>
        </p:nvPicPr>
        <p:blipFill rotWithShape="1">
          <a:blip r:embed="rId3">
            <a:alphaModFix/>
          </a:blip>
          <a:srcRect b="0" l="-7350" r="7350" t="0"/>
          <a:stretch/>
        </p:blipFill>
        <p:spPr>
          <a:xfrm>
            <a:off x="-12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/>
          <p:nvPr/>
        </p:nvSpPr>
        <p:spPr>
          <a:xfrm>
            <a:off x="504275" y="840450"/>
            <a:ext cx="8310900" cy="3903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000">
                <a:solidFill>
                  <a:schemeClr val="dk1"/>
                </a:solidFill>
              </a:rPr>
              <a:t>⭐ USP (Unique Selling Proposition)</a:t>
            </a:r>
            <a:endParaRPr b="1" sz="20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🔊 Voice-based scam alerts in multiple Indian languages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🇮🇳 Focused on Indian scam ecosystem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🤖 AI-based real-time detection (not just number blocking)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👵 Designed for elderly &amp; low digital literacy users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GB">
                <a:solidFill>
                  <a:schemeClr val="dk1"/>
                </a:solidFill>
              </a:rPr>
              <a:t>📱 Simple, one-click protection system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/>
        </p:nvSpPr>
        <p:spPr>
          <a:xfrm>
            <a:off x="0" y="560300"/>
            <a:ext cx="9144000" cy="45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1837">
                <a:solidFill>
                  <a:schemeClr val="dk1"/>
                </a:solidFill>
              </a:rPr>
              <a:t>🛡️ Key Features of the AI Scam Protection Assistant</a:t>
            </a:r>
            <a:endParaRPr b="1" sz="183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1212">
                <a:solidFill>
                  <a:schemeClr val="dk1"/>
                </a:solidFill>
              </a:rPr>
              <a:t>🔐 1. Real-Time Scam Detection</a:t>
            </a:r>
            <a:endParaRPr b="1" sz="1212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-GB" sz="1087">
                <a:solidFill>
                  <a:schemeClr val="dk1"/>
                </a:solidFill>
              </a:rPr>
              <a:t>Scans SMS, WhatsApp messages &amp; links instantly.</a:t>
            </a:r>
            <a:endParaRPr sz="108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1212">
                <a:solidFill>
                  <a:schemeClr val="dk1"/>
                </a:solidFill>
              </a:rPr>
              <a:t>📩 2. OTP &amp; KYC Fraud Alert</a:t>
            </a:r>
            <a:endParaRPr b="1" sz="1212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-GB" sz="1087">
                <a:solidFill>
                  <a:schemeClr val="dk1"/>
                </a:solidFill>
              </a:rPr>
              <a:t>Warns users before sharing OTP or clicking fake bank/KYC links.</a:t>
            </a:r>
            <a:endParaRPr sz="108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1212">
                <a:solidFill>
                  <a:schemeClr val="dk1"/>
                </a:solidFill>
              </a:rPr>
              <a:t>🔊 3. Multilingual Voice Assistant</a:t>
            </a:r>
            <a:endParaRPr b="1" sz="1212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-GB" sz="1087">
                <a:solidFill>
                  <a:schemeClr val="dk1"/>
                </a:solidFill>
              </a:rPr>
              <a:t>Explains alerts in simple language (Hindi, English, regional languages).</a:t>
            </a:r>
            <a:endParaRPr sz="108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1212">
                <a:solidFill>
                  <a:schemeClr val="dk1"/>
                </a:solidFill>
              </a:rPr>
              <a:t>🚨 4. Instant Risk Notification</a:t>
            </a:r>
            <a:endParaRPr b="1" sz="1212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-GB" sz="1087">
                <a:solidFill>
                  <a:schemeClr val="dk1"/>
                </a:solidFill>
              </a:rPr>
              <a:t>Red warning pop-up before risky action.</a:t>
            </a:r>
            <a:endParaRPr sz="108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1212">
                <a:solidFill>
                  <a:schemeClr val="dk1"/>
                </a:solidFill>
              </a:rPr>
              <a:t>👵 5. Elderly-Friendly Mode</a:t>
            </a:r>
            <a:endParaRPr b="1" sz="1212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-GB" sz="1087">
                <a:solidFill>
                  <a:schemeClr val="dk1"/>
                </a:solidFill>
              </a:rPr>
              <a:t>Large buttons, simple interface, voice guidance.</a:t>
            </a:r>
            <a:endParaRPr sz="1087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1212">
                <a:solidFill>
                  <a:schemeClr val="dk1"/>
                </a:solidFill>
              </a:rPr>
              <a:t>📊 6. Scam Awareness Tips</a:t>
            </a:r>
            <a:endParaRPr b="1" sz="1212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lang="en-GB" sz="1087">
                <a:solidFill>
                  <a:schemeClr val="dk1"/>
                </a:solidFill>
              </a:rPr>
              <a:t>Educates users after detecting suspicious activity.</a:t>
            </a:r>
            <a:endParaRPr sz="1087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584"/>
              <a:buFont typeface="Arial"/>
              <a:buNone/>
            </a:pPr>
            <a:r>
              <a:rPr b="0" i="0" lang="en-GB" sz="1075" u="none" cap="none" strike="noStrike">
                <a:solidFill>
                  <a:srgbClr val="434343"/>
                </a:solidFill>
                <a:latin typeface="Manrope"/>
                <a:ea typeface="Manrope"/>
                <a:cs typeface="Manrope"/>
                <a:sym typeface="Manrope"/>
              </a:rPr>
              <a:t>.</a:t>
            </a:r>
            <a:endParaRPr b="0" i="0" sz="1075" u="none" cap="none" strike="noStrike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/>
        </p:nvSpPr>
        <p:spPr>
          <a:xfrm>
            <a:off x="199650" y="736950"/>
            <a:ext cx="8621400" cy="43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94" name="Google Shape;94;p19" title="ChatGPT Image Feb 11, 2026, 10_56_55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650" y="736950"/>
            <a:ext cx="4372349" cy="4314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9" title="ChatGPT Image Feb 11, 2026, 11_00_04 P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3200" y="736950"/>
            <a:ext cx="3801725" cy="431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20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0"/>
          <p:cNvSpPr txBox="1"/>
          <p:nvPr/>
        </p:nvSpPr>
        <p:spPr>
          <a:xfrm>
            <a:off x="0" y="1015075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434343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02" name="Google Shape;102;p20" title="ChatGPT Image Feb 11, 2026, 11_03_54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1800" y="663488"/>
            <a:ext cx="5152151" cy="4372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1" title="Artboarddfghjk – 6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1"/>
          <p:cNvSpPr txBox="1"/>
          <p:nvPr/>
        </p:nvSpPr>
        <p:spPr>
          <a:xfrm>
            <a:off x="246775" y="736950"/>
            <a:ext cx="7531800" cy="36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35"/>
              <a:buFont typeface="Arial"/>
              <a:buNone/>
            </a:pPr>
            <a:r>
              <a:rPr lang="en-GB"/>
              <a:t>:</a:t>
            </a:r>
            <a:endParaRPr/>
          </a:p>
        </p:txBody>
      </p:sp>
      <p:pic>
        <p:nvPicPr>
          <p:cNvPr id="109" name="Google Shape;109;p21" title="ChatGPT Image Feb 11, 2026, 11_07_08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7325" y="606125"/>
            <a:ext cx="5455224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